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3" r:id="rId4"/>
    <p:sldId id="264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C60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ojecytaty.pl/autorzy/h/henry-hazlitt/1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Technik Ekonomista</a:t>
            </a:r>
            <a:r>
              <a:rPr lang="pl-PL" b="1" i="1" dirty="0" smtClean="0">
                <a:solidFill>
                  <a:schemeClr val="bg1"/>
                </a:solidFill>
              </a:rPr>
              <a:t/>
            </a:r>
            <a:br>
              <a:rPr lang="pl-PL" b="1" i="1" dirty="0" smtClean="0">
                <a:solidFill>
                  <a:schemeClr val="bg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5286412" cy="378621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„Sztuka ekonomii polega na tym, by spoglądać nie tylko na bezpośrednie, ale i na odległe skutki danego działania czy programu; by śledzić nie tylko konsekwencje, jakie dany program ma dla jednej grupy, ale jakie przynosi wszystkim."</a:t>
            </a:r>
          </a:p>
          <a:p>
            <a:pPr algn="l"/>
            <a:endParaRPr lang="pl-PL" dirty="0" smtClean="0">
              <a:solidFill>
                <a:schemeClr val="tx1"/>
              </a:solidFill>
              <a:hlinkClick r:id="rId2"/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  <a:hlinkClick r:id="rId2"/>
              </a:rPr>
              <a:t>Henry </a:t>
            </a:r>
            <a:r>
              <a:rPr lang="pl-PL" dirty="0" err="1" smtClean="0">
                <a:solidFill>
                  <a:schemeClr val="tx1"/>
                </a:solidFill>
                <a:hlinkClick r:id="rId2"/>
              </a:rPr>
              <a:t>Hazlitt</a:t>
            </a:r>
            <a:endParaRPr lang="pl-PL" dirty="0" smtClean="0">
              <a:solidFill>
                <a:schemeClr val="tx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39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SC_0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643050"/>
            <a:ext cx="3357554" cy="2247619"/>
          </a:xfrm>
          <a:prstGeom prst="rect">
            <a:avLst/>
          </a:prstGeom>
        </p:spPr>
      </p:pic>
      <p:pic>
        <p:nvPicPr>
          <p:cNvPr id="9" name="Obraz 8" descr="DSC_02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119174"/>
            <a:ext cx="3357554" cy="2247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Zadania zawodowe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bg1"/>
                </a:solidFill>
              </a:rPr>
              <a:t>Technika Ekonomisty</a:t>
            </a:r>
            <a:r>
              <a:rPr lang="pl-PL" b="1" i="1" dirty="0" smtClean="0">
                <a:solidFill>
                  <a:schemeClr val="bg1"/>
                </a:solidFill>
              </a:rPr>
              <a:t/>
            </a:r>
            <a:br>
              <a:rPr lang="pl-PL" b="1" i="1" dirty="0" smtClean="0">
                <a:solidFill>
                  <a:schemeClr val="bg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6357982" cy="3786214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organizuje pracę biura firmy,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oblicza wskaźniki niezbędnych do określenia sytuacji ekonomiczno-finansowej firmy,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analizuje koszty i przychody oraz określa propozycje ich poprawy,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analizuje rolę i pozycję konkretnej firmy na rynku,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samodzielnie wykonuje lub organizuje zadania w zakresie: zaopatrzenia, magazynowania materiałów i gotowych produktów, transportu i przede wszystkim sprzedaży towarów i usług,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dobiera i oblicza wskaźniki określające kondycję ekonomiczno-finansową przedsiębiorstwa. 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39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571612"/>
            <a:ext cx="224580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214686"/>
            <a:ext cx="2252510" cy="339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Nasze praktyki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39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tytuł 2"/>
          <p:cNvSpPr txBox="1">
            <a:spLocks noGrp="1"/>
          </p:cNvSpPr>
          <p:nvPr>
            <p:ph type="subTitle" idx="1"/>
          </p:nvPr>
        </p:nvSpPr>
        <p:spPr>
          <a:xfrm>
            <a:off x="285720" y="2071678"/>
            <a:ext cx="2286016" cy="3929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Szkoła organizuje praktyki zawodowe w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bankach,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firmach ubezpieczeniowych itp.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terenie naszego powiatu.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az 6" descr="DSC_0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071942"/>
            <a:ext cx="2998632" cy="2007349"/>
          </a:xfrm>
          <a:prstGeom prst="rect">
            <a:avLst/>
          </a:prstGeom>
        </p:spPr>
      </p:pic>
      <p:pic>
        <p:nvPicPr>
          <p:cNvPr id="9" name="Obraz 8" descr="DSC_0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071942"/>
            <a:ext cx="2988048" cy="2000264"/>
          </a:xfrm>
          <a:prstGeom prst="rect">
            <a:avLst/>
          </a:prstGeom>
        </p:spPr>
      </p:pic>
      <p:pic>
        <p:nvPicPr>
          <p:cNvPr id="10" name="Obraz 9" descr="DSC_06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785926"/>
            <a:ext cx="2928958" cy="1960707"/>
          </a:xfrm>
          <a:prstGeom prst="rect">
            <a:avLst/>
          </a:prstGeom>
        </p:spPr>
      </p:pic>
      <p:pic>
        <p:nvPicPr>
          <p:cNvPr id="11" name="Obraz 10" descr="DSC_0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785926"/>
            <a:ext cx="2928958" cy="1960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 Miejsca pracy dla zawodu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Technika Ekonomisty</a:t>
            </a:r>
            <a:r>
              <a:rPr lang="pl-PL" b="1" i="1" dirty="0" smtClean="0">
                <a:solidFill>
                  <a:schemeClr val="bg1"/>
                </a:solidFill>
              </a:rPr>
              <a:t/>
            </a:r>
            <a:br>
              <a:rPr lang="pl-PL" b="1" i="1" dirty="0" smtClean="0">
                <a:solidFill>
                  <a:schemeClr val="bg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44" y="1714488"/>
            <a:ext cx="9001156" cy="328614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Dla absolwentów tego kierunku otwierają się nowe rynki pracy, zarówno w Polsce jak i Unii Europejskiej w: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bankach,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biurach maklerskich,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własnej firmie handlowej lub usługowej,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urzędach skarbowych,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agencjach ubezpieczeniowych,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stowarzyszeniach i fundacjach.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5872"/>
            <a:ext cx="2876045" cy="17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72074"/>
            <a:ext cx="325293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31038"/>
            <a:ext cx="2571736" cy="182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180</Words>
  <Application>Microsoft Office PowerPoint</Application>
  <PresentationFormat>Pokaz na ekranie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         Technik Ekonomista  </vt:lpstr>
      <vt:lpstr>         Zadania zawodowe  Technika Ekonomisty  </vt:lpstr>
      <vt:lpstr>  Nasze praktyki </vt:lpstr>
      <vt:lpstr>         Miejsca pracy dla zawodu  Technika Ekonomisty  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żywienia i usług gastronomicznych</dc:title>
  <dc:creator>Administrator</dc:creator>
  <cp:lastModifiedBy>Administrator</cp:lastModifiedBy>
  <cp:revision>21</cp:revision>
  <dcterms:created xsi:type="dcterms:W3CDTF">2012-03-04T17:51:48Z</dcterms:created>
  <dcterms:modified xsi:type="dcterms:W3CDTF">2012-03-19T18:34:03Z</dcterms:modified>
</cp:coreProperties>
</file>