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C60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282B-C98A-46C4-88D3-B15B444903DC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13B1-7517-44A1-84C4-33FFA3DA7D6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  Technik Organizacji Reklamy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4643446"/>
            <a:ext cx="8715436" cy="1714512"/>
          </a:xfrm>
        </p:spPr>
        <p:txBody>
          <a:bodyPr>
            <a:normAutofit/>
          </a:bodyPr>
          <a:lstStyle/>
          <a:p>
            <a:pPr algn="l"/>
            <a:r>
              <a:rPr lang="pl-PL" b="1" i="1" dirty="0" smtClean="0">
                <a:solidFill>
                  <a:schemeClr val="tx1"/>
                </a:solidFill>
              </a:rPr>
              <a:t>"Reklama każe ci myśleć, że przez całe swoje życie marzyłeś o czymś, o czym wcześniej nigdy nawet nie słyszałeś. "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3937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500430" cy="232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71678"/>
            <a:ext cx="3714776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  Technik Organizacji Reklamy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2285992"/>
            <a:ext cx="5929354" cy="385765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b="1" dirty="0" smtClean="0">
                <a:solidFill>
                  <a:schemeClr val="tx1"/>
                </a:solidFill>
              </a:rPr>
              <a:t>Technik organizacji reklamy to bardzo ciekawy i posiadający dużą przyszłość zawód. 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Technik organizacji reklamy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przeprowadza analizy marketingowe,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zajmuje się zbieraniem informacji niezbędnych do realizacji zadań reklamowych,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przygotowuje wnioski z programów badań rynkowych,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pozyskuje klientów do współpracy z firmą,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uczestniczy w rozmowach handlowych, 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prezentuje usługi reklamowe.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3937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214422"/>
            <a:ext cx="2500298" cy="16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E:\konkursy\KI\PIC05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000372"/>
            <a:ext cx="2500298" cy="187551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929198"/>
            <a:ext cx="2500298" cy="187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     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      Technik Organizacji Reklamy potrafi: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8358246" cy="442915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- planować i organizować działalność reklamową i promocyjną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określać cele reklamowej działalności przedsiębiorstwa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sporządzać budżet kampanii reklamowych i promocyjnych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stosować różne formy reklamy w kampaniach reklamowych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planować i dokonywać zakupu przestrzeni reklamowej w mediach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stosować metody badań rynku reklamy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oceniać wartość przygotowanych reklam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oceniać skuteczność i efektywność kampanii reklamowej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wykorzystywać specjalistyczne programy komputerowe wspomagające organizację kompanii reklamowej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opracowywać oferty handlowe dotyczące sprzedaży usług reklamowych i promocyjnych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prowadzić negocjacje, rozmowy handlowe oraz współpracować z klientami</a:t>
            </a: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3937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Przedmioty zawodowe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4214810" cy="4643470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podstawy ekonomii,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ekonomika i organizacja przedsiębiorstw, 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marketing,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elementy towaroznawstwa,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psychologia reklamy,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organizacja </a:t>
            </a:r>
            <a:r>
              <a:rPr lang="pl-PL" sz="2800" dirty="0" smtClean="0">
                <a:solidFill>
                  <a:schemeClr val="tx1"/>
                </a:solidFill>
              </a:rPr>
              <a:t>reklamy,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prawo,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etyka i kultura zawodu,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język angielski,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rysunek i liternictwo,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historia sztuki i reklamy,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pracownia techniki reklamy,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grafika komputerowa,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techniki poligraficzne, 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 fotografia reklamowa </a:t>
            </a: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3937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928934"/>
            <a:ext cx="52172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Praktyczne umiejętności zawodowe pozwalają podjąć pracę w: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b="1" dirty="0" smtClean="0">
                <a:solidFill>
                  <a:srgbClr val="FF0000"/>
                </a:solidFill>
              </a:rPr>
              <a:t>      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6572264" cy="52149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- agencjach reklamowych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przedsiębiorstwach produkcyjnych i handlowych w działach marketingu i reklamy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biurach ogłoszeń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środkach masowego przekazu w działach promocji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agencjach scenariuszowych i studiach graficznych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agencjach do kontaktów z prasą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agencjach do kształtowania opinii publicznej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0454" y="1214422"/>
            <a:ext cx="26735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5299" y="3214686"/>
            <a:ext cx="2618701" cy="17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3421" y="5072050"/>
            <a:ext cx="267057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269</Words>
  <Application>Microsoft Office PowerPoint</Application>
  <PresentationFormat>Pokaz na ekranie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        Technik Organizacji Reklamy </vt:lpstr>
      <vt:lpstr>        Technik Organizacji Reklamy </vt:lpstr>
      <vt:lpstr>                        Technik Organizacji Reklamy potrafi:  </vt:lpstr>
      <vt:lpstr>  Przedmioty zawodowe </vt:lpstr>
      <vt:lpstr>  Praktyczne umiejętności zawodowe pozwalają podjąć pracę w:         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żywienia i usług gastronomicznych</dc:title>
  <dc:creator>Administrator</dc:creator>
  <cp:lastModifiedBy>Administrator</cp:lastModifiedBy>
  <cp:revision>18</cp:revision>
  <dcterms:created xsi:type="dcterms:W3CDTF">2012-03-04T17:51:48Z</dcterms:created>
  <dcterms:modified xsi:type="dcterms:W3CDTF">2012-03-19T18:34:57Z</dcterms:modified>
</cp:coreProperties>
</file>